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2" r:id="rId3"/>
    <p:sldId id="266" r:id="rId4"/>
    <p:sldId id="267" r:id="rId5"/>
    <p:sldId id="269" r:id="rId6"/>
    <p:sldId id="270" r:id="rId7"/>
    <p:sldId id="259" r:id="rId8"/>
    <p:sldId id="262" r:id="rId9"/>
    <p:sldId id="263" r:id="rId10"/>
    <p:sldId id="264" r:id="rId11"/>
    <p:sldId id="268" r:id="rId12"/>
    <p:sldId id="256" r:id="rId13"/>
    <p:sldId id="271" r:id="rId14"/>
    <p:sldId id="25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87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FE7E-A8A9-4BD8-8953-179FB0D7468A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CB27-4D22-40AC-9BF4-7C7461C85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529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FE7E-A8A9-4BD8-8953-179FB0D7468A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CB27-4D22-40AC-9BF4-7C7461C85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380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FE7E-A8A9-4BD8-8953-179FB0D7468A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CB27-4D22-40AC-9BF4-7C7461C85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897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FE7E-A8A9-4BD8-8953-179FB0D7468A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CB27-4D22-40AC-9BF4-7C7461C85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064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FE7E-A8A9-4BD8-8953-179FB0D7468A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CB27-4D22-40AC-9BF4-7C7461C85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612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FE7E-A8A9-4BD8-8953-179FB0D7468A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CB27-4D22-40AC-9BF4-7C7461C85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20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FE7E-A8A9-4BD8-8953-179FB0D7468A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CB27-4D22-40AC-9BF4-7C7461C85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066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FE7E-A8A9-4BD8-8953-179FB0D7468A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CB27-4D22-40AC-9BF4-7C7461C85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328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FE7E-A8A9-4BD8-8953-179FB0D7468A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CB27-4D22-40AC-9BF4-7C7461C85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766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FE7E-A8A9-4BD8-8953-179FB0D7468A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CB27-4D22-40AC-9BF4-7C7461C85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028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FE7E-A8A9-4BD8-8953-179FB0D7468A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CB27-4D22-40AC-9BF4-7C7461C85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052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5FE7E-A8A9-4BD8-8953-179FB0D7468A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3CB27-4D22-40AC-9BF4-7C7461C85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38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According to John Dewey, American constructivist……………………….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……..collaboration is conductive to learning. Through the </a:t>
            </a:r>
            <a:r>
              <a:rPr lang="en-US" dirty="0" smtClean="0">
                <a:solidFill>
                  <a:srgbClr val="FF0000"/>
                </a:solidFill>
              </a:rPr>
              <a:t>inquiry process</a:t>
            </a:r>
            <a:r>
              <a:rPr lang="en-US" dirty="0" smtClean="0"/>
              <a:t>, students collaborate to conduct investigations in which they ask questions, seek information, create new knowledge to solve problems, and reflect on their learning.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41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thinking of content ask the following: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smtClean="0"/>
              <a:t>do I want my students to learn about the subject (content) as a result of this lesson?</a:t>
            </a:r>
          </a:p>
          <a:p>
            <a:r>
              <a:rPr lang="en-US" dirty="0" smtClean="0"/>
              <a:t>What skills will my students use in this learning activity?</a:t>
            </a:r>
          </a:p>
          <a:p>
            <a:r>
              <a:rPr lang="en-US" dirty="0" smtClean="0"/>
              <a:t>What resources will my students need to complete this learning?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66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relevance of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S5CS3. Students will use tools and instruments for observing, measuring, and manipulating objects in scientific activities.</a:t>
            </a:r>
          </a:p>
          <a:p>
            <a:r>
              <a:rPr lang="en-US" dirty="0" smtClean="0"/>
              <a:t>a. Choose appropriate common materials for making simple mechanical constructions and repairing things.</a:t>
            </a:r>
          </a:p>
          <a:p>
            <a:r>
              <a:rPr lang="en-US" dirty="0" smtClean="0"/>
              <a:t>S5CS1. Students will be aware of the importance of curiosity, honesty, openness, and skepticism in science and will exhibit these traits in their own efforts to understand how the world works.</a:t>
            </a:r>
          </a:p>
          <a:p>
            <a:r>
              <a:rPr lang="en-US" dirty="0" smtClean="0"/>
              <a:t>a. Keep records of investigations and observations and do not alter the records later. b. Carefully distinguish observations from ideas and speculation about those observations.</a:t>
            </a:r>
          </a:p>
          <a:p>
            <a:r>
              <a:rPr lang="en-US" dirty="0" smtClean="0"/>
              <a:t>c. Offer reasons for findings and consider reasons suggested by others.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78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-533400"/>
            <a:ext cx="7772400" cy="2057399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Review of Activity</a:t>
            </a:r>
            <a:endParaRPr lang="en-US" sz="4000" baseline="-25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914400"/>
            <a:ext cx="6400800" cy="48768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Did the activity stimulate information processing skills?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What about habits of mind? 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Did/would students learn new information about the content?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What questions do students have after exploration?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4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like a 5</a:t>
            </a:r>
            <a:r>
              <a:rPr lang="en-US" baseline="30000" dirty="0" smtClean="0"/>
              <a:t>th</a:t>
            </a:r>
            <a:r>
              <a:rPr lang="en-US" dirty="0" smtClean="0"/>
              <a:t> grader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artifact or evidence could you use to show your learning?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4107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of I.B.L.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Assess the evidence of work…could be an observation, could be an artifact chosen by the student, could be through a narrative assessment of the learning ?…… The narrative could be a written assessment of what the students have learned (their words, their thinking) or what questions they still have. You choose the assessment that fits with the learning taking place.</a:t>
            </a:r>
          </a:p>
        </p:txBody>
      </p:sp>
    </p:spTree>
    <p:extLst>
      <p:ext uri="{BB962C8B-B14F-4D97-AF65-F5344CB8AC3E}">
        <p14:creationId xmlns:p14="http://schemas.microsoft.com/office/powerpoint/2010/main" val="310131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 groups: 4 or 5 in a group</a:t>
            </a:r>
          </a:p>
          <a:p>
            <a:r>
              <a:rPr lang="en-US" dirty="0" smtClean="0"/>
              <a:t>Name group</a:t>
            </a:r>
          </a:p>
          <a:p>
            <a:r>
              <a:rPr lang="en-US" dirty="0" smtClean="0"/>
              <a:t>Number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86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of Inquiry Based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3000"/>
            <a:ext cx="86868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994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73152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583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Airplane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Step 1: </a:t>
            </a:r>
          </a:p>
          <a:p>
            <a:pPr marL="0" indent="0">
              <a:buNone/>
            </a:pPr>
            <a:r>
              <a:rPr lang="en-US" b="1" dirty="0" smtClean="0"/>
              <a:t>4 Workers: </a:t>
            </a:r>
            <a:r>
              <a:rPr lang="en-US" dirty="0" smtClean="0"/>
              <a:t>Make an airplane with materials</a:t>
            </a:r>
          </a:p>
          <a:p>
            <a:pPr marL="0" indent="0">
              <a:buNone/>
            </a:pPr>
            <a:r>
              <a:rPr lang="en-US" dirty="0" smtClean="0"/>
              <a:t>provided that can fly at least 10 feet.</a:t>
            </a:r>
          </a:p>
          <a:p>
            <a:pPr marL="0" indent="0">
              <a:buNone/>
            </a:pPr>
            <a:r>
              <a:rPr lang="en-US" b="1" dirty="0" smtClean="0"/>
              <a:t>Others-Recorders</a:t>
            </a:r>
            <a:r>
              <a:rPr lang="en-US" dirty="0" smtClean="0"/>
              <a:t>: Record steps used to make airplane.</a:t>
            </a:r>
          </a:p>
          <a:p>
            <a:pPr marL="0" indent="0">
              <a:buNone/>
            </a:pPr>
            <a:r>
              <a:rPr lang="en-US" b="1" dirty="0" smtClean="0"/>
              <a:t>Step 2: </a:t>
            </a:r>
          </a:p>
          <a:p>
            <a:pPr marL="0" indent="0">
              <a:buNone/>
            </a:pPr>
            <a:r>
              <a:rPr lang="en-US" b="1" dirty="0" smtClean="0"/>
              <a:t>Workers: </a:t>
            </a:r>
            <a:r>
              <a:rPr lang="en-US" dirty="0" smtClean="0"/>
              <a:t>Fly the plane</a:t>
            </a:r>
          </a:p>
          <a:p>
            <a:pPr marL="0" indent="0">
              <a:buNone/>
            </a:pPr>
            <a:r>
              <a:rPr lang="en-US" b="1" dirty="0" smtClean="0"/>
              <a:t>Recorders: </a:t>
            </a:r>
            <a:r>
              <a:rPr lang="en-US" dirty="0" smtClean="0"/>
              <a:t>Record what happens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05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Step 3: Read Observations-Switch roles</a:t>
            </a:r>
          </a:p>
          <a:p>
            <a:pPr marL="0" indent="0">
              <a:buNone/>
            </a:pPr>
            <a:r>
              <a:rPr lang="en-US" b="1" dirty="0" smtClean="0"/>
              <a:t>Workers: </a:t>
            </a:r>
            <a:r>
              <a:rPr lang="en-US" dirty="0" smtClean="0"/>
              <a:t>modify the airplane or create new plane.</a:t>
            </a:r>
          </a:p>
          <a:p>
            <a:pPr marL="0" indent="0">
              <a:buNone/>
            </a:pPr>
            <a:r>
              <a:rPr lang="en-US" b="1" dirty="0" smtClean="0"/>
              <a:t>Recorders: </a:t>
            </a:r>
            <a:r>
              <a:rPr lang="en-US" dirty="0" smtClean="0"/>
              <a:t>Record building steps.</a:t>
            </a:r>
          </a:p>
          <a:p>
            <a:pPr marL="0" indent="0">
              <a:buNone/>
            </a:pPr>
            <a:r>
              <a:rPr lang="en-US" b="1" dirty="0" smtClean="0"/>
              <a:t>Workers: </a:t>
            </a:r>
            <a:r>
              <a:rPr lang="en-US" dirty="0" smtClean="0"/>
              <a:t>fly plane</a:t>
            </a:r>
          </a:p>
          <a:p>
            <a:pPr marL="0" indent="0">
              <a:buNone/>
            </a:pPr>
            <a:r>
              <a:rPr lang="en-US" b="1" dirty="0" smtClean="0"/>
              <a:t>Recorders: </a:t>
            </a:r>
            <a:r>
              <a:rPr lang="en-US" dirty="0" smtClean="0"/>
              <a:t>Record outcome of flight</a:t>
            </a:r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8044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Inquiry based learning should do the following: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Develop </a:t>
            </a:r>
            <a:r>
              <a:rPr lang="en-US" dirty="0" smtClean="0"/>
              <a:t>information-processing </a:t>
            </a:r>
            <a:r>
              <a:rPr lang="en-US" dirty="0" smtClean="0"/>
              <a:t>skills.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Nurture habits of mind: What people naturally do to solve a problem, explore a problem or answer a question/ problem.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Lead </a:t>
            </a:r>
            <a:r>
              <a:rPr lang="en-US" dirty="0" smtClean="0"/>
              <a:t>to content </a:t>
            </a:r>
            <a:r>
              <a:rPr lang="en-US" dirty="0" smtClean="0"/>
              <a:t>understanding.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1519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Examples of Habits </a:t>
            </a:r>
            <a:r>
              <a:rPr lang="en-US" sz="3200" dirty="0" smtClean="0"/>
              <a:t>of Mind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86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Persistence</a:t>
            </a:r>
          </a:p>
          <a:p>
            <a:r>
              <a:rPr lang="en-US" dirty="0" smtClean="0"/>
              <a:t>Managing Impulsivity</a:t>
            </a:r>
          </a:p>
          <a:p>
            <a:r>
              <a:rPr lang="en-US" dirty="0" smtClean="0"/>
              <a:t>Listening with Empathy and Understanding</a:t>
            </a:r>
          </a:p>
          <a:p>
            <a:r>
              <a:rPr lang="en-US" dirty="0" smtClean="0"/>
              <a:t>Thinking Flexibly</a:t>
            </a:r>
          </a:p>
          <a:p>
            <a:r>
              <a:rPr lang="en-US" dirty="0" smtClean="0"/>
              <a:t>Thinking about your Thinking :Metacognition</a:t>
            </a:r>
          </a:p>
          <a:p>
            <a:r>
              <a:rPr lang="en-US" dirty="0" smtClean="0"/>
              <a:t>Striving for Accuracy</a:t>
            </a:r>
          </a:p>
          <a:p>
            <a:r>
              <a:rPr lang="en-US" dirty="0" smtClean="0"/>
              <a:t>Applying Past Knowledge</a:t>
            </a:r>
          </a:p>
          <a:p>
            <a:r>
              <a:rPr lang="en-US" dirty="0" smtClean="0"/>
              <a:t>Questioning and Posing Problems</a:t>
            </a:r>
          </a:p>
          <a:p>
            <a:r>
              <a:rPr lang="en-US" dirty="0" smtClean="0"/>
              <a:t>Thinking and Communicating with Clarity and Precision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75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dirty="0" smtClean="0"/>
              <a:t>Habits </a:t>
            </a:r>
            <a:r>
              <a:rPr lang="en-US" dirty="0" smtClean="0"/>
              <a:t>of Mind </a:t>
            </a:r>
            <a:r>
              <a:rPr lang="en-US" dirty="0" smtClean="0"/>
              <a:t>continued………….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dirty="0" smtClean="0"/>
              <a:t>Gathering Data Through All Senses</a:t>
            </a:r>
          </a:p>
          <a:p>
            <a:r>
              <a:rPr lang="en-US" dirty="0" smtClean="0"/>
              <a:t>Creating, Imagining &amp; Innovating</a:t>
            </a:r>
          </a:p>
          <a:p>
            <a:r>
              <a:rPr lang="en-US" dirty="0" smtClean="0"/>
              <a:t>Responding With Wonderment and Awe</a:t>
            </a:r>
          </a:p>
          <a:p>
            <a:r>
              <a:rPr lang="en-US" dirty="0" smtClean="0"/>
              <a:t>Taking Responsible Risks</a:t>
            </a:r>
          </a:p>
          <a:p>
            <a:r>
              <a:rPr lang="en-US" dirty="0" smtClean="0"/>
              <a:t>Finding Humor</a:t>
            </a:r>
          </a:p>
          <a:p>
            <a:r>
              <a:rPr lang="en-US" dirty="0" smtClean="0"/>
              <a:t>Thinking Interdependently</a:t>
            </a:r>
          </a:p>
          <a:p>
            <a:r>
              <a:rPr lang="en-US" dirty="0" smtClean="0"/>
              <a:t>Remaining Open to Continuous Learning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80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1151</TotalTime>
  <Words>550</Words>
  <Application>Microsoft Office PowerPoint</Application>
  <PresentationFormat>On-screen Show (4:3)</PresentationFormat>
  <Paragraphs>63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According to John Dewey, American constructivist……………………….</vt:lpstr>
      <vt:lpstr>Before Activity</vt:lpstr>
      <vt:lpstr>Thinking of Inquiry Based Learning</vt:lpstr>
      <vt:lpstr>Activity</vt:lpstr>
      <vt:lpstr>The Airplane Activity</vt:lpstr>
      <vt:lpstr>Activity continued…</vt:lpstr>
      <vt:lpstr>Inquiry based learning should do the following:</vt:lpstr>
      <vt:lpstr>Examples of Habits of Mind</vt:lpstr>
      <vt:lpstr>Habits of Mind continued………….</vt:lpstr>
      <vt:lpstr>When thinking of content ask the following:</vt:lpstr>
      <vt:lpstr>Content relevance of activity</vt:lpstr>
      <vt:lpstr>Review of Activity</vt:lpstr>
      <vt:lpstr>Thinking like a 5th grader</vt:lpstr>
      <vt:lpstr>Assessment of I.B.L.</vt:lpstr>
    </vt:vector>
  </TitlesOfParts>
  <Company>North Georgia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Inquiry Based Learning</dc:title>
  <dc:creator>Norma Jean Cain</dc:creator>
  <cp:lastModifiedBy>Norma Jean Cain</cp:lastModifiedBy>
  <cp:revision>46</cp:revision>
  <dcterms:created xsi:type="dcterms:W3CDTF">2011-11-09T19:34:54Z</dcterms:created>
  <dcterms:modified xsi:type="dcterms:W3CDTF">2011-11-21T14:18:13Z</dcterms:modified>
</cp:coreProperties>
</file>