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2367B-F742-4504-83E0-1305910A213F}" type="datetimeFigureOut">
              <a:rPr lang="en-US" smtClean="0"/>
              <a:t>10/18/2011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38DBC-9E51-4755-BEC7-E1C43D93EC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328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2367B-F742-4504-83E0-1305910A213F}" type="datetimeFigureOut">
              <a:rPr lang="en-US" smtClean="0"/>
              <a:t>10/18/2011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38DBC-9E51-4755-BEC7-E1C43D93EC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3204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2367B-F742-4504-83E0-1305910A213F}" type="datetimeFigureOut">
              <a:rPr lang="en-US" smtClean="0"/>
              <a:t>10/18/2011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38DBC-9E51-4755-BEC7-E1C43D93EC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014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2367B-F742-4504-83E0-1305910A213F}" type="datetimeFigureOut">
              <a:rPr lang="en-US" smtClean="0"/>
              <a:t>10/18/2011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38DBC-9E51-4755-BEC7-E1C43D93EC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1985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2367B-F742-4504-83E0-1305910A213F}" type="datetimeFigureOut">
              <a:rPr lang="en-US" smtClean="0"/>
              <a:t>10/18/2011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38DBC-9E51-4755-BEC7-E1C43D93EC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950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2367B-F742-4504-83E0-1305910A213F}" type="datetimeFigureOut">
              <a:rPr lang="en-US" smtClean="0"/>
              <a:t>10/18/2011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38DBC-9E51-4755-BEC7-E1C43D93EC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0006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2367B-F742-4504-83E0-1305910A213F}" type="datetimeFigureOut">
              <a:rPr lang="en-US" smtClean="0"/>
              <a:t>10/18/2011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38DBC-9E51-4755-BEC7-E1C43D93EC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5835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2367B-F742-4504-83E0-1305910A213F}" type="datetimeFigureOut">
              <a:rPr lang="en-US" smtClean="0"/>
              <a:t>10/18/2011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38DBC-9E51-4755-BEC7-E1C43D93EC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220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2367B-F742-4504-83E0-1305910A213F}" type="datetimeFigureOut">
              <a:rPr lang="en-US" smtClean="0"/>
              <a:t>10/18/2011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38DBC-9E51-4755-BEC7-E1C43D93EC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470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2367B-F742-4504-83E0-1305910A213F}" type="datetimeFigureOut">
              <a:rPr lang="en-US" smtClean="0"/>
              <a:t>10/18/2011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38DBC-9E51-4755-BEC7-E1C43D93EC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1809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2367B-F742-4504-83E0-1305910A213F}" type="datetimeFigureOut">
              <a:rPr lang="en-US" smtClean="0"/>
              <a:t>10/18/2011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38DBC-9E51-4755-BEC7-E1C43D93EC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447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D2367B-F742-4504-83E0-1305910A213F}" type="datetimeFigureOut">
              <a:rPr lang="en-US" smtClean="0"/>
              <a:t>10/18/2011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438DBC-9E51-4755-BEC7-E1C43D93EC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27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eorgiastandards.org/standards/Pages/BrowseStandards/BrowseGPS.aspx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eorgiastandards.org/Frameworks/Pages/BrowseFrameworks/socialstudiesK-5.aspx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33401"/>
            <a:ext cx="7772400" cy="1904999"/>
          </a:xfrm>
        </p:spPr>
        <p:txBody>
          <a:bodyPr/>
          <a:lstStyle/>
          <a:p>
            <a:r>
              <a:rPr lang="en-US" dirty="0" smtClean="0"/>
              <a:t>Lesson Design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057400"/>
            <a:ext cx="6400800" cy="3581400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https://www.georgiastandards.org/standards/Pages/BrowseStandards/BrowseGPS.aspx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9670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Enduring Understandings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https://www.georgiastandards.org/Frameworks/Pages/BrowseFrameworks/socialstudiesK-5.aspx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2911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10</Words>
  <Application>Microsoft Office PowerPoint</Application>
  <PresentationFormat>On-screen Show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Lesson Design</vt:lpstr>
      <vt:lpstr>Enduring Understandings</vt:lpstr>
    </vt:vector>
  </TitlesOfParts>
  <Company>North Georgia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Norma Jean Cain</dc:creator>
  <cp:lastModifiedBy>Norma Jean Cain</cp:lastModifiedBy>
  <cp:revision>3</cp:revision>
  <dcterms:created xsi:type="dcterms:W3CDTF">2011-10-18T13:05:58Z</dcterms:created>
  <dcterms:modified xsi:type="dcterms:W3CDTF">2011-10-18T13:42:07Z</dcterms:modified>
</cp:coreProperties>
</file>