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6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B4267-8A09-412F-9312-C4B47E68EDF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AE9DA-C981-4FA4-B100-A897D0B5D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Literacy: Before, During, After information</a:t>
            </a:r>
          </a:p>
          <a:p>
            <a:r>
              <a:rPr lang="en-US" dirty="0" smtClean="0"/>
              <a:t>Science activity</a:t>
            </a:r>
          </a:p>
          <a:p>
            <a:r>
              <a:rPr lang="en-US" dirty="0" smtClean="0"/>
              <a:t>Literacy in Science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Posters, Projects, Murals, Mobiles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Sharing what they learned.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Summarizing and Synthesizing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Mind maps- collaborative efforts to illustrate thinking.  </a:t>
            </a:r>
          </a:p>
          <a:p>
            <a:pPr>
              <a:buNone/>
            </a:pPr>
            <a:r>
              <a:rPr lang="en-US" dirty="0" smtClean="0"/>
              <a:t>Example: Topic in center, arms contain pictures or information.  When map is complete, children share how they organized their thinking.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?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3 things could you share with a teacher who does not use content literacy in a classroom after today’s learning?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are strategies for reading comprehension used in Science Content?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219199"/>
          </a:xfrm>
        </p:spPr>
        <p:txBody>
          <a:bodyPr/>
          <a:lstStyle/>
          <a:p>
            <a:r>
              <a:rPr lang="en-US" dirty="0" smtClean="0"/>
              <a:t>Literacy in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95400"/>
            <a:ext cx="6400800" cy="53340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Learn through observation, recording, and reflecting on experiences.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Gain accurate information from a variety of texts, and visuals.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Construct meaning with vocabulary, concepts, and information by drawing and writing to make learning visible.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Investigate questions that invite discovery and add to learning.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Investigate how natural phenomena impact society--environmental, medical, health issues, etc. and develop informed opinions.</a:t>
            </a:r>
          </a:p>
          <a:p>
            <a:pPr algn="l">
              <a:buFont typeface="Arial" pitchFamily="34" charset="0"/>
              <a:buChar char="•"/>
            </a:pP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Journals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introduce students to descriptive writing, scientific habits and way of thinking.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….document thinking and how it evolves.</a:t>
            </a:r>
          </a:p>
          <a:p>
            <a:r>
              <a:rPr lang="en-US" dirty="0" smtClean="0"/>
              <a:t>How: Begin with student thinking about subject. Could be students, questions.</a:t>
            </a:r>
          </a:p>
          <a:p>
            <a:r>
              <a:rPr lang="en-US" dirty="0" smtClean="0"/>
              <a:t>As students learn/explore topic…add to the anchor chart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 of Informational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Photographs, diagrams, close-ups, cut-</a:t>
            </a:r>
            <a:r>
              <a:rPr lang="en-US" dirty="0" err="1" smtClean="0"/>
              <a:t>aways</a:t>
            </a:r>
            <a:r>
              <a:rPr lang="en-US" dirty="0" smtClean="0"/>
              <a:t>, maps, charts, tables, graphs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and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students understand language and build background…essential to understanding the topic.</a:t>
            </a:r>
          </a:p>
          <a:p>
            <a:endParaRPr lang="en-US" dirty="0"/>
          </a:p>
          <a:p>
            <a:r>
              <a:rPr lang="en-US" dirty="0" smtClean="0"/>
              <a:t>How: Picture Dictionaries and Word Walls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Noticing New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r>
              <a:rPr lang="en-US" dirty="0" smtClean="0"/>
              <a:t>When students encounter new concepts and information in science, ask them to read and notice their new learning.</a:t>
            </a:r>
          </a:p>
          <a:p>
            <a:pPr>
              <a:buNone/>
            </a:pPr>
            <a:r>
              <a:rPr lang="en-US" dirty="0" smtClean="0"/>
              <a:t>How: Examples</a:t>
            </a:r>
          </a:p>
          <a:p>
            <a:pPr>
              <a:buNone/>
            </a:pPr>
            <a:r>
              <a:rPr lang="en-US" b="1" dirty="0" smtClean="0"/>
              <a:t>Anchor Chart:</a:t>
            </a:r>
          </a:p>
          <a:p>
            <a:r>
              <a:rPr lang="en-US" dirty="0" smtClean="0"/>
              <a:t>How I use to think</a:t>
            </a:r>
          </a:p>
          <a:p>
            <a:r>
              <a:rPr lang="en-US" dirty="0" smtClean="0"/>
              <a:t>How I think now.</a:t>
            </a:r>
          </a:p>
          <a:p>
            <a:pPr>
              <a:buNone/>
            </a:pPr>
            <a:r>
              <a:rPr lang="en-US" b="1" dirty="0" smtClean="0"/>
              <a:t>Notebook with column:</a:t>
            </a:r>
          </a:p>
          <a:p>
            <a:r>
              <a:rPr lang="en-US" dirty="0" smtClean="0"/>
              <a:t>Old thinking</a:t>
            </a:r>
          </a:p>
          <a:p>
            <a:r>
              <a:rPr lang="en-US" dirty="0" smtClean="0"/>
              <a:t>New thinking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Note-taking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&gt;&gt;&gt;merge thinking with new information.</a:t>
            </a:r>
          </a:p>
          <a:p>
            <a:pPr>
              <a:buNone/>
            </a:pPr>
            <a:r>
              <a:rPr lang="en-US" dirty="0" smtClean="0"/>
              <a:t>Much information in Science is centered around cause and effect or problem solving format. </a:t>
            </a:r>
          </a:p>
          <a:p>
            <a:pPr>
              <a:buNone/>
            </a:pPr>
            <a:r>
              <a:rPr lang="en-US" dirty="0" smtClean="0"/>
              <a:t>Could be confusing for students…Teach students what is important…to write about.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</TotalTime>
  <Words>348</Words>
  <Application>Microsoft Office PowerPoint</Application>
  <PresentationFormat>On-screen Show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Today’s Learning Goals</vt:lpstr>
      <vt:lpstr>EQs</vt:lpstr>
      <vt:lpstr>Literacy in Science</vt:lpstr>
      <vt:lpstr>Science Journals</vt:lpstr>
      <vt:lpstr>Anchor Charts</vt:lpstr>
      <vt:lpstr>Features of Informational Text</vt:lpstr>
      <vt:lpstr>Vocabulary and Concepts</vt:lpstr>
      <vt:lpstr>Noticing New Learning</vt:lpstr>
      <vt:lpstr>Note-taking Strategies</vt:lpstr>
      <vt:lpstr>Create Posters, Projects, Murals, Mobiles</vt:lpstr>
      <vt:lpstr>Summarizing and Synthesizing</vt:lpstr>
      <vt:lpstr>?</vt:lpstr>
    </vt:vector>
  </TitlesOfParts>
  <Company>North Georgia College and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Literacy in Science</dc:title>
  <dc:creator>njcain</dc:creator>
  <cp:lastModifiedBy>njcain</cp:lastModifiedBy>
  <cp:revision>14</cp:revision>
  <dcterms:created xsi:type="dcterms:W3CDTF">2011-09-08T14:49:34Z</dcterms:created>
  <dcterms:modified xsi:type="dcterms:W3CDTF">2011-09-12T15:42:30Z</dcterms:modified>
</cp:coreProperties>
</file>