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3" r:id="rId5"/>
    <p:sldId id="265" r:id="rId6"/>
    <p:sldId id="26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AB12F-0365-4D78-BB94-B271C73E82CA}" type="datetimeFigureOut">
              <a:rPr lang="en-US" smtClean="0"/>
              <a:t>9/27/2011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21005-4EA2-4C57-A5B4-2EFC2F53F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138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AB12F-0365-4D78-BB94-B271C73E82CA}" type="datetimeFigureOut">
              <a:rPr lang="en-US" smtClean="0"/>
              <a:t>9/27/2011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21005-4EA2-4C57-A5B4-2EFC2F53F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437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AB12F-0365-4D78-BB94-B271C73E82CA}" type="datetimeFigureOut">
              <a:rPr lang="en-US" smtClean="0"/>
              <a:t>9/27/2011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21005-4EA2-4C57-A5B4-2EFC2F53F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932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AB12F-0365-4D78-BB94-B271C73E82CA}" type="datetimeFigureOut">
              <a:rPr lang="en-US" smtClean="0"/>
              <a:t>9/27/2011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21005-4EA2-4C57-A5B4-2EFC2F53F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885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AB12F-0365-4D78-BB94-B271C73E82CA}" type="datetimeFigureOut">
              <a:rPr lang="en-US" smtClean="0"/>
              <a:t>9/27/2011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21005-4EA2-4C57-A5B4-2EFC2F53F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216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AB12F-0365-4D78-BB94-B271C73E82CA}" type="datetimeFigureOut">
              <a:rPr lang="en-US" smtClean="0"/>
              <a:t>9/27/2011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21005-4EA2-4C57-A5B4-2EFC2F53F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729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AB12F-0365-4D78-BB94-B271C73E82CA}" type="datetimeFigureOut">
              <a:rPr lang="en-US" smtClean="0"/>
              <a:t>9/27/2011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21005-4EA2-4C57-A5B4-2EFC2F53F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992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AB12F-0365-4D78-BB94-B271C73E82CA}" type="datetimeFigureOut">
              <a:rPr lang="en-US" smtClean="0"/>
              <a:t>9/27/2011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21005-4EA2-4C57-A5B4-2EFC2F53F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76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AB12F-0365-4D78-BB94-B271C73E82CA}" type="datetimeFigureOut">
              <a:rPr lang="en-US" smtClean="0"/>
              <a:t>9/27/2011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21005-4EA2-4C57-A5B4-2EFC2F53F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984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AB12F-0365-4D78-BB94-B271C73E82CA}" type="datetimeFigureOut">
              <a:rPr lang="en-US" smtClean="0"/>
              <a:t>9/27/2011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21005-4EA2-4C57-A5B4-2EFC2F53F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681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AB12F-0365-4D78-BB94-B271C73E82CA}" type="datetimeFigureOut">
              <a:rPr lang="en-US" smtClean="0"/>
              <a:t>9/27/2011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21005-4EA2-4C57-A5B4-2EFC2F53F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882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AB12F-0365-4D78-BB94-B271C73E82CA}" type="datetimeFigureOut">
              <a:rPr lang="en-US" smtClean="0"/>
              <a:t>9/27/2011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21005-4EA2-4C57-A5B4-2EFC2F53F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288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kids.aol.com/KOL/1/KOLJr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1"/>
            <a:ext cx="7772400" cy="1676399"/>
          </a:xfrm>
        </p:spPr>
        <p:txBody>
          <a:bodyPr/>
          <a:lstStyle/>
          <a:p>
            <a:r>
              <a:rPr lang="en-US" dirty="0" smtClean="0"/>
              <a:t>Read </a:t>
            </a:r>
            <a:r>
              <a:rPr lang="en-US" dirty="0" err="1" smtClean="0"/>
              <a:t>Alouds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09800"/>
            <a:ext cx="6400800" cy="342900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http://kids.aol.com/KOL/1/KOLJr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6460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Read-</a:t>
            </a:r>
            <a:r>
              <a:rPr lang="en-US" dirty="0" err="1" smtClean="0"/>
              <a:t>Alouds</a:t>
            </a:r>
            <a:r>
              <a:rPr lang="en-US" dirty="0" smtClean="0"/>
              <a:t> and what can they do for instruction?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read aloud is a planned oral reading of a book or print excerpt.</a:t>
            </a:r>
          </a:p>
          <a:p>
            <a:r>
              <a:rPr lang="en-US" dirty="0" smtClean="0"/>
              <a:t>The read aloud to engage the student while developing background knowledge, increasing comprehension skills, and fostering critical thinking. </a:t>
            </a:r>
          </a:p>
          <a:p>
            <a:r>
              <a:rPr lang="en-US" dirty="0" smtClean="0"/>
              <a:t>A read aloud can be used to model the use of reading strategies that aid in comprehension.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800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Read-</a:t>
            </a:r>
            <a:r>
              <a:rPr lang="en-US" dirty="0" err="1" smtClean="0"/>
              <a:t>Alouds</a:t>
            </a:r>
            <a:r>
              <a:rPr lang="en-US" dirty="0" smtClean="0"/>
              <a:t> of Expository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r>
              <a:rPr lang="en-US" dirty="0" smtClean="0"/>
              <a:t>Can be brief, as little as a sentence an illustration or a single paragraph.  </a:t>
            </a:r>
          </a:p>
          <a:p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513" y="2505075"/>
            <a:ext cx="3700463" cy="277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7995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a Read-Aloud that…..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Gives accurate information.</a:t>
            </a:r>
          </a:p>
          <a:p>
            <a:r>
              <a:rPr lang="en-US" dirty="0" smtClean="0"/>
              <a:t>Supports your goal or purpose for reading.</a:t>
            </a:r>
          </a:p>
          <a:p>
            <a:pPr marL="0" indent="0">
              <a:buNone/>
            </a:pPr>
            <a:r>
              <a:rPr lang="en-US" b="1" dirty="0" smtClean="0"/>
              <a:t>Questions to ask yourself: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Does the text flow?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Is the topic engaging?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Are there opportunities for stopping points to wonder aloud?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Does the text inspire questions?</a:t>
            </a:r>
          </a:p>
        </p:txBody>
      </p:sp>
    </p:spTree>
    <p:extLst>
      <p:ext uri="{BB962C8B-B14F-4D97-AF65-F5344CB8AC3E}">
        <p14:creationId xmlns:p14="http://schemas.microsoft.com/office/powerpoint/2010/main" val="2065484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Reading Aloud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77500" lnSpcReduction="20000"/>
          </a:bodyPr>
          <a:lstStyle/>
          <a:p>
            <a:r>
              <a:rPr lang="en-US" sz="4200" dirty="0" smtClean="0"/>
              <a:t>Tell students the focus for the read aloud. </a:t>
            </a:r>
          </a:p>
          <a:p>
            <a:r>
              <a:rPr lang="en-US" sz="4200" dirty="0" smtClean="0"/>
              <a:t>Identify any key words or concepts to discuss in context as you read the text. </a:t>
            </a:r>
          </a:p>
          <a:p>
            <a:r>
              <a:rPr lang="en-US" sz="4200" dirty="0" smtClean="0"/>
              <a:t>stop and reflect or ask questions.</a:t>
            </a:r>
          </a:p>
          <a:p>
            <a:r>
              <a:rPr lang="en-US" sz="4200" dirty="0" smtClean="0"/>
              <a:t>support the target skill or purpose.</a:t>
            </a:r>
          </a:p>
          <a:p>
            <a:r>
              <a:rPr lang="en-US" sz="4200" dirty="0" smtClean="0"/>
              <a:t>Develop open-ended questions to stimulate students minds and imaginations.</a:t>
            </a:r>
          </a:p>
          <a:p>
            <a:r>
              <a:rPr lang="en-US" sz="4200" dirty="0" smtClean="0"/>
              <a:t>Plan related activities to follow or precede the read aloud.</a:t>
            </a:r>
          </a:p>
        </p:txBody>
      </p:sp>
    </p:spTree>
    <p:extLst>
      <p:ext uri="{BB962C8B-B14F-4D97-AF65-F5344CB8AC3E}">
        <p14:creationId xmlns:p14="http://schemas.microsoft.com/office/powerpoint/2010/main" val="3013550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Your Turn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r>
              <a:rPr lang="en-US" dirty="0" smtClean="0"/>
              <a:t>Choose a Read-Aloud</a:t>
            </a:r>
          </a:p>
          <a:p>
            <a:r>
              <a:rPr lang="en-US" dirty="0" smtClean="0"/>
              <a:t>Tell/Focus - Content </a:t>
            </a:r>
          </a:p>
          <a:p>
            <a:r>
              <a:rPr lang="en-US" dirty="0" smtClean="0"/>
              <a:t>Tell/Focus - Literacy (choose 1 Domain)</a:t>
            </a:r>
          </a:p>
          <a:p>
            <a:r>
              <a:rPr lang="en-US" dirty="0" smtClean="0"/>
              <a:t>Identify one or more key word</a:t>
            </a:r>
          </a:p>
          <a:p>
            <a:r>
              <a:rPr lang="en-US" dirty="0" smtClean="0"/>
              <a:t>Tell – Literacy Focus</a:t>
            </a:r>
          </a:p>
          <a:p>
            <a:r>
              <a:rPr lang="en-US" dirty="0" smtClean="0"/>
              <a:t>Ask 2 open ended questions- Content Focus</a:t>
            </a:r>
          </a:p>
          <a:p>
            <a:pPr marL="0" indent="0">
              <a:buNone/>
            </a:pPr>
            <a:r>
              <a:rPr lang="en-US" dirty="0" smtClean="0"/>
              <a:t>(Use Questioning Stems from Blooms)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5218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240</Words>
  <Application>Microsoft Office PowerPoint</Application>
  <PresentationFormat>On-screen Show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Read Alouds</vt:lpstr>
      <vt:lpstr>What are Read-Alouds and what can they do for instruction?</vt:lpstr>
      <vt:lpstr>Read-Alouds of Expository Text</vt:lpstr>
      <vt:lpstr>Select a Read-Aloud that…..</vt:lpstr>
      <vt:lpstr>Reading Aloud</vt:lpstr>
      <vt:lpstr>Your Turn</vt:lpstr>
    </vt:vector>
  </TitlesOfParts>
  <Company>North Georgia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 Alouds</dc:title>
  <dc:creator>Norma Jean Cain</dc:creator>
  <cp:lastModifiedBy>Norma Jean Cain</cp:lastModifiedBy>
  <cp:revision>14</cp:revision>
  <dcterms:created xsi:type="dcterms:W3CDTF">2011-09-27T21:00:26Z</dcterms:created>
  <dcterms:modified xsi:type="dcterms:W3CDTF">2011-09-28T00:42:59Z</dcterms:modified>
</cp:coreProperties>
</file>