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50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9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9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49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1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12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6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9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1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D88A8-22E2-4E9D-9892-381CC9A5A8A6}" type="datetimeFigureOut">
              <a:rPr lang="en-US" smtClean="0"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8D9E3-CE5A-4EDA-AE06-D49F65B66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2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syteacherscafe.com/literacy/comprehension_strategies.html#connection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752599"/>
          </a:xfrm>
        </p:spPr>
        <p:txBody>
          <a:bodyPr/>
          <a:lstStyle/>
          <a:p>
            <a:r>
              <a:rPr lang="en-US" dirty="0" smtClean="0"/>
              <a:t>Reading to Learn in Social Studies and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3810000"/>
          </a:xfrm>
        </p:spPr>
        <p:txBody>
          <a:bodyPr/>
          <a:lstStyle/>
          <a:p>
            <a:endParaRPr lang="en-US" dirty="0" smtClean="0"/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Today’s Learning-comprehension of text in Social Studies and Science</a:t>
            </a: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EQ: What is comprehension?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65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Domains of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Making Connections    		</a:t>
            </a:r>
          </a:p>
          <a:p>
            <a:r>
              <a:rPr lang="en-US" dirty="0" smtClean="0"/>
              <a:t>Asking Questions</a:t>
            </a:r>
          </a:p>
          <a:p>
            <a:r>
              <a:rPr lang="en-US" dirty="0" smtClean="0"/>
              <a:t>Visualizing   			</a:t>
            </a:r>
          </a:p>
          <a:p>
            <a:r>
              <a:rPr lang="en-US" dirty="0" smtClean="0"/>
              <a:t>Making Inferences</a:t>
            </a:r>
          </a:p>
          <a:p>
            <a:r>
              <a:rPr lang="en-US" dirty="0" smtClean="0"/>
              <a:t>Determining Importance 		</a:t>
            </a:r>
          </a:p>
          <a:p>
            <a:r>
              <a:rPr lang="en-US" dirty="0" smtClean="0"/>
              <a:t>Synthesizing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85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Explore in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http://www.busyteacherscafe.com/literacy/comprehension_strategies.html#connections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Making Connections    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Asking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Visualizing   	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Making Inferences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Determining Importance 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Synthesizing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5720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Define the domain.</a:t>
            </a:r>
          </a:p>
          <a:p>
            <a:r>
              <a:rPr lang="en-US" dirty="0" smtClean="0"/>
              <a:t>Share one classroom example of teaching domain concept (maybe something observed in field)</a:t>
            </a:r>
          </a:p>
          <a:p>
            <a:r>
              <a:rPr lang="en-US" dirty="0" smtClean="0"/>
              <a:t>Share one teaching activity </a:t>
            </a:r>
          </a:p>
          <a:p>
            <a:r>
              <a:rPr lang="en-US" dirty="0" smtClean="0"/>
              <a:t> Make an anchor chart.</a:t>
            </a:r>
          </a:p>
          <a:p>
            <a:r>
              <a:rPr lang="en-US" dirty="0" smtClean="0"/>
              <a:t>List one or more websites with information about the domain.</a:t>
            </a:r>
          </a:p>
        </p:txBody>
      </p:sp>
    </p:spTree>
    <p:extLst>
      <p:ext uri="{BB962C8B-B14F-4D97-AF65-F5344CB8AC3E}">
        <p14:creationId xmlns:p14="http://schemas.microsoft.com/office/powerpoint/2010/main" val="3836365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79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Reading to Learn in Social Studies and Science</vt:lpstr>
      <vt:lpstr>6 Domains of Comprehension</vt:lpstr>
      <vt:lpstr>Explore in Groups</vt:lpstr>
      <vt:lpstr>To Do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to Learn in Social Studies and Science</dc:title>
  <dc:creator>Norma Jean Cain</dc:creator>
  <cp:lastModifiedBy>Norma Jean Cain</cp:lastModifiedBy>
  <cp:revision>8</cp:revision>
  <dcterms:created xsi:type="dcterms:W3CDTF">2011-09-19T22:02:21Z</dcterms:created>
  <dcterms:modified xsi:type="dcterms:W3CDTF">2011-09-20T16:34:27Z</dcterms:modified>
</cp:coreProperties>
</file>