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0" r:id="rId3"/>
    <p:sldId id="258" r:id="rId4"/>
    <p:sldId id="265" r:id="rId5"/>
    <p:sldId id="256" r:id="rId6"/>
    <p:sldId id="266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2" r:id="rId15"/>
    <p:sldId id="260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76BBA-7E54-4CE2-9451-6322C47C1527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E979-BC72-413B-816A-7184AB1E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44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on 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4E979-BC72-413B-816A-7184AB1E19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4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7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7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9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5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9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86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67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0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7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05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E7C5-221A-4639-A1BF-A88F2143D221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24030-A901-44B2-AB28-AFEC6351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4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TB2UNWcs3k&amp;feature=related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m4mSVXDCjE&amp;feature=related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Reciprocal Teaching?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creation of </a:t>
            </a:r>
            <a:r>
              <a:rPr lang="en-US" dirty="0" err="1" smtClean="0"/>
              <a:t>Palinscar</a:t>
            </a:r>
            <a:r>
              <a:rPr lang="en-US" dirty="0" smtClean="0"/>
              <a:t> and Brown, Reciprocal Teaching is in some ways a compilation of four comprehension strategies:</a:t>
            </a:r>
          </a:p>
          <a:p>
            <a:r>
              <a:rPr lang="en-US" dirty="0" smtClean="0"/>
              <a:t>summarizing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clarifying</a:t>
            </a:r>
          </a:p>
          <a:p>
            <a:r>
              <a:rPr lang="en-US" dirty="0" smtClean="0"/>
              <a:t>predicting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Questioner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Questioner will then pose questions about the selection:</a:t>
            </a:r>
          </a:p>
          <a:p>
            <a:r>
              <a:rPr lang="en-US" dirty="0" smtClean="0"/>
              <a:t>The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unclear parts</a:t>
            </a:r>
          </a:p>
          <a:p>
            <a:r>
              <a:rPr lang="en-US" dirty="0" smtClean="0"/>
              <a:t> puzzling information</a:t>
            </a:r>
          </a:p>
          <a:p>
            <a:r>
              <a:rPr lang="en-US" dirty="0" smtClean="0"/>
              <a:t> connections to other concepts already learned</a:t>
            </a:r>
          </a:p>
          <a:p>
            <a:r>
              <a:rPr lang="en-US" dirty="0" smtClean="0"/>
              <a:t>  motivations of the agents or actors or characters</a:t>
            </a:r>
          </a:p>
          <a:p>
            <a:r>
              <a:rPr lang="en-US" dirty="0" smtClean="0"/>
              <a:t> 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6. Clarifier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addresses confusing parts and attempts to answer the questions that were just posed.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18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7. The Predictor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offers guesses about what the author will tell the group next or, if it's a literary selection, the predictor might suggest what the next events in the story will 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8. Switch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Switch one person to the right, and the next selection is read. Students repeat the process using their new roles. This continues until the entire selection is read.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2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304800"/>
            <a:ext cx="8229600" cy="13716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As you watch the fifth grade lesson, look for and record examples of the</a:t>
            </a:r>
            <a:br>
              <a:rPr lang="en-US" sz="2800" dirty="0" smtClean="0"/>
            </a:br>
            <a:r>
              <a:rPr lang="en-US" sz="2800" dirty="0" smtClean="0"/>
              <a:t>following: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The Four Strategies:</a:t>
            </a:r>
          </a:p>
          <a:p>
            <a:r>
              <a:rPr lang="en-US" dirty="0" smtClean="0"/>
              <a:t>Predicting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Clarifying</a:t>
            </a:r>
          </a:p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The Four Foundations:</a:t>
            </a:r>
          </a:p>
          <a:p>
            <a:r>
              <a:rPr lang="en-US" dirty="0" smtClean="0"/>
              <a:t>Think-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Cooperative Learning</a:t>
            </a:r>
          </a:p>
          <a:p>
            <a:r>
              <a:rPr lang="en-US" dirty="0" smtClean="0"/>
              <a:t>Scaffolding</a:t>
            </a:r>
          </a:p>
          <a:p>
            <a:r>
              <a:rPr lang="en-US" dirty="0" smtClean="0"/>
              <a:t>Metacognition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76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Fifth Grade Reciprocal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http://www.youtube.com/watch?v=CTB2UNWcs3k&amp;feature=related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and 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Foundations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Think-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Cooperative Learning</a:t>
            </a:r>
          </a:p>
          <a:p>
            <a:r>
              <a:rPr lang="en-US" dirty="0" smtClean="0"/>
              <a:t>Scaffolding</a:t>
            </a:r>
          </a:p>
          <a:p>
            <a:r>
              <a:rPr lang="en-US" dirty="0" smtClean="0"/>
              <a:t>Metacognition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Predicting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Clarifying</a:t>
            </a:r>
          </a:p>
          <a:p>
            <a:r>
              <a:rPr lang="en-US" dirty="0" smtClean="0"/>
              <a:t>Summarizing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Foundations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Think-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Cooperative Learning</a:t>
            </a:r>
          </a:p>
          <a:p>
            <a:r>
              <a:rPr lang="en-US" dirty="0" smtClean="0"/>
              <a:t>Scaffolding</a:t>
            </a:r>
          </a:p>
          <a:p>
            <a:r>
              <a:rPr lang="en-US" dirty="0" smtClean="0"/>
              <a:t>Metacognition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Before you can expect reciprocal teaching to be used successfully by your students…..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Model the four foundations</a:t>
            </a:r>
          </a:p>
          <a:p>
            <a:pPr marL="0" indent="0">
              <a:buNone/>
            </a:pPr>
            <a:r>
              <a:rPr lang="en-US" dirty="0" smtClean="0"/>
              <a:t>Model how to use four strategies</a:t>
            </a:r>
          </a:p>
          <a:p>
            <a:pPr marL="0" indent="0">
              <a:buNone/>
            </a:pPr>
            <a:r>
              <a:rPr lang="en-US" dirty="0" smtClean="0"/>
              <a:t>Practice the four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2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you watch the early elementary whole-class session, look for and record examples of the following:</a:t>
            </a:r>
          </a:p>
          <a:p>
            <a:pPr marL="0" indent="0">
              <a:buNone/>
            </a:pPr>
            <a:r>
              <a:rPr lang="en-US" dirty="0" smtClean="0"/>
              <a:t>The Four Strategies:</a:t>
            </a:r>
          </a:p>
          <a:p>
            <a:r>
              <a:rPr lang="en-US" dirty="0" smtClean="0"/>
              <a:t>Predicting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Clarifying</a:t>
            </a:r>
          </a:p>
          <a:p>
            <a:r>
              <a:rPr lang="en-US" dirty="0" smtClean="0"/>
              <a:t>Summarizing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447799"/>
          </a:xfrm>
        </p:spPr>
        <p:txBody>
          <a:bodyPr/>
          <a:lstStyle/>
          <a:p>
            <a:r>
              <a:rPr lang="en-US" dirty="0" smtClean="0"/>
              <a:t>Whole group-early elementary reciprocal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http://www.youtube.com/watch?v=Jm4mSVXDCjE&amp;feature=related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and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Clarifying</a:t>
            </a:r>
          </a:p>
          <a:p>
            <a:r>
              <a:rPr lang="en-US" dirty="0" smtClean="0"/>
              <a:t>Summarizing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Donna Dyer of the North West Regional Education Service Agency in North Carolina recommends. Here's one way she suggests you use reciprocal teaching: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1. Put students in groups of four.</a:t>
            </a:r>
          </a:p>
          <a:p>
            <a:pPr marL="0" indent="0">
              <a:buNone/>
            </a:pPr>
            <a:r>
              <a:rPr lang="en-US" dirty="0" smtClean="0"/>
              <a:t> 2. Distribute one notecard to each member of the group identifying each person's unique role.</a:t>
            </a:r>
          </a:p>
          <a:p>
            <a:pPr marL="0" indent="0">
              <a:buNone/>
            </a:pPr>
            <a:r>
              <a:rPr lang="en-US" dirty="0" smtClean="0"/>
              <a:t> 	</a:t>
            </a:r>
            <a:r>
              <a:rPr lang="en-US" sz="3100" dirty="0" smtClean="0"/>
              <a:t>summarizer</a:t>
            </a:r>
          </a:p>
          <a:p>
            <a:pPr marL="0" indent="0">
              <a:buNone/>
            </a:pPr>
            <a:r>
              <a:rPr lang="en-US" sz="3500" dirty="0" smtClean="0"/>
              <a:t>          questioner</a:t>
            </a:r>
          </a:p>
          <a:p>
            <a:pPr marL="0" indent="0">
              <a:buNone/>
            </a:pPr>
            <a:r>
              <a:rPr lang="en-US" sz="3500" dirty="0" smtClean="0"/>
              <a:t>          clarifier</a:t>
            </a:r>
          </a:p>
          <a:p>
            <a:pPr marL="0" indent="0">
              <a:buNone/>
            </a:pPr>
            <a:r>
              <a:rPr lang="en-US" sz="3500" dirty="0" smtClean="0"/>
              <a:t>          predictor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8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3. All students read and take notes.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Have students read a few paragraphs of the assigned text selection. Encourage them to use note-taking strategies such as selective underlining or sticky-notes to help them better prepare for their role in the discussion.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Stopping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At the given stopping point, the Summarizer will highlight the key ideas up to this point in the reading.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0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415</Words>
  <Application>Microsoft Office PowerPoint</Application>
  <PresentationFormat>On-screen Show (4:3)</PresentationFormat>
  <Paragraphs>81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What Is Reciprocal Teaching?</vt:lpstr>
      <vt:lpstr>Four Foundations</vt:lpstr>
      <vt:lpstr>Before you can expect reciprocal teaching to be used successfully by your students…..</vt:lpstr>
      <vt:lpstr>Your job</vt:lpstr>
      <vt:lpstr>Whole group-early elementary reciprocal teaching</vt:lpstr>
      <vt:lpstr>Discussion and Examples</vt:lpstr>
      <vt:lpstr>Donna Dyer of the North West Regional Education Service Agency in North Carolina recommends. Here's one way she suggests you use reciprocal teaching:</vt:lpstr>
      <vt:lpstr>3. All students read and take notes.</vt:lpstr>
      <vt:lpstr>4. Stopping point</vt:lpstr>
      <vt:lpstr>5. Questioner</vt:lpstr>
      <vt:lpstr>6. Clarifier</vt:lpstr>
      <vt:lpstr>7. The Predictor</vt:lpstr>
      <vt:lpstr>8. Switch Roles</vt:lpstr>
      <vt:lpstr>As you watch the fifth grade lesson, look for and record examples of the following:</vt:lpstr>
      <vt:lpstr>Fifth Grade Reciprocal Teaching</vt:lpstr>
      <vt:lpstr>Discussion and Examples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Reciprocal Teaching</dc:title>
  <dc:creator>Norma Jean Cain</dc:creator>
  <cp:lastModifiedBy>Norma Jean Cain</cp:lastModifiedBy>
  <cp:revision>27</cp:revision>
  <dcterms:created xsi:type="dcterms:W3CDTF">2011-10-25T10:35:52Z</dcterms:created>
  <dcterms:modified xsi:type="dcterms:W3CDTF">2011-10-25T11:40:23Z</dcterms:modified>
</cp:coreProperties>
</file>