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28DB635-7376-41C2-BA9D-9E77D2CB949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258124-402D-4F73-9964-93702C03432E}" type="datetimeFigureOut">
              <a:rPr lang="en-US" smtClean="0"/>
              <a:t>9/4/2012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295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Group Meetings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Collaborative learning communities.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Discuss reading assignments.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Present what you have learned to the rest of the class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7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Group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Discussion Leader</a:t>
            </a:r>
            <a:r>
              <a:rPr lang="en-US" sz="3000" dirty="0" smtClean="0"/>
              <a:t>: facilitate meeting, encourage group to share opinions, responsible for developing 3 or more questions about the reading.</a:t>
            </a:r>
          </a:p>
          <a:p>
            <a:r>
              <a:rPr lang="en-US" sz="3000" b="1" dirty="0" smtClean="0"/>
              <a:t>Presenter</a:t>
            </a:r>
            <a:r>
              <a:rPr lang="en-US" sz="3000" dirty="0" smtClean="0"/>
              <a:t>: In charge of presentation to class</a:t>
            </a:r>
          </a:p>
          <a:p>
            <a:r>
              <a:rPr lang="en-US" sz="3000" b="1" dirty="0" smtClean="0"/>
              <a:t>Minute Keeper</a:t>
            </a:r>
            <a:r>
              <a:rPr lang="en-US" sz="3000" dirty="0" smtClean="0"/>
              <a:t>: Write down main points from discussion plus questions developed about topic</a:t>
            </a:r>
          </a:p>
          <a:p>
            <a:r>
              <a:rPr lang="en-US" sz="3000" b="1" dirty="0" smtClean="0"/>
              <a:t>Time Keeper</a:t>
            </a:r>
            <a:r>
              <a:rPr lang="en-US" sz="3000" dirty="0" smtClean="0"/>
              <a:t>: Keep group on task during 15 to 30 minute meeting and during 5 to 10 min. presentation</a:t>
            </a:r>
          </a:p>
          <a:p>
            <a:r>
              <a:rPr lang="en-US" sz="3000" b="1" dirty="0" smtClean="0"/>
              <a:t>Resource Manager:</a:t>
            </a:r>
            <a:r>
              <a:rPr lang="en-US" sz="3000" dirty="0" smtClean="0"/>
              <a:t> organize presentation (power point, skit, poster,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7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</TotalTime>
  <Words>106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Adjacency</vt:lpstr>
      <vt:lpstr>Study Group Meetings</vt:lpstr>
      <vt:lpstr>Study Group Roles</vt:lpstr>
    </vt:vector>
  </TitlesOfParts>
  <Company>North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Group Meetings</dc:title>
  <dc:creator>Norma Jean Cain</dc:creator>
  <cp:lastModifiedBy>Norma Jean Cain</cp:lastModifiedBy>
  <cp:revision>3</cp:revision>
  <dcterms:created xsi:type="dcterms:W3CDTF">2012-09-04T22:36:41Z</dcterms:created>
  <dcterms:modified xsi:type="dcterms:W3CDTF">2012-09-04T22:53:28Z</dcterms:modified>
</cp:coreProperties>
</file>