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E9B25-7A9E-42E6-B4B2-EA77BB031B22}" type="datetimeFigureOut">
              <a:rPr lang="en-US" smtClean="0"/>
              <a:t>8/25/2011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8E329-597E-4D64-B8EA-BB5C52379F8C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met our learning</a:t>
            </a:r>
            <a:r>
              <a:rPr lang="en-US" baseline="0" dirty="0" smtClean="0"/>
              <a:t> goals last week: Beginning understanding of content reading. Today we are….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8E329-597E-4D64-B8EA-BB5C52379F8C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Think about it…we</a:t>
            </a:r>
            <a:r>
              <a:rPr lang="en-US" baseline="0" dirty="0" smtClean="0"/>
              <a:t> will come back at the end of class.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8E329-597E-4D64-B8EA-BB5C52379F8C}" type="slidenum">
              <a:rPr lang="en-US" smtClean="0"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Isn’t reading instruction focused on comprehension</a:t>
            </a:r>
            <a:r>
              <a:rPr lang="en-US" baseline="0" dirty="0" smtClean="0"/>
              <a:t> and understanding?  When it is focused on comprehension and not mechanics.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8E329-597E-4D64-B8EA-BB5C52379F8C}" type="slidenum">
              <a:rPr lang="en-US" smtClean="0"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Table</a:t>
            </a:r>
            <a:r>
              <a:rPr lang="en-US" baseline="0" dirty="0" smtClean="0"/>
              <a:t> groups(chart) ideas from video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8E329-597E-4D64-B8EA-BB5C52379F8C}" type="slidenum">
              <a:rPr lang="en-US" smtClean="0"/>
              <a:t>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22D9A-F93C-43A5-8611-C8F30E53BD53}" type="datetimeFigureOut">
              <a:rPr lang="en-US" smtClean="0"/>
              <a:t>8/25/2011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FD524-A6E2-4B95-BCE2-1FFA24E346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22D9A-F93C-43A5-8611-C8F30E53BD53}" type="datetimeFigureOut">
              <a:rPr lang="en-US" smtClean="0"/>
              <a:t>8/25/2011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FD524-A6E2-4B95-BCE2-1FFA24E346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22D9A-F93C-43A5-8611-C8F30E53BD53}" type="datetimeFigureOut">
              <a:rPr lang="en-US" smtClean="0"/>
              <a:t>8/25/2011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FD524-A6E2-4B95-BCE2-1FFA24E346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22D9A-F93C-43A5-8611-C8F30E53BD53}" type="datetimeFigureOut">
              <a:rPr lang="en-US" smtClean="0"/>
              <a:t>8/25/2011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FD524-A6E2-4B95-BCE2-1FFA24E346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22D9A-F93C-43A5-8611-C8F30E53BD53}" type="datetimeFigureOut">
              <a:rPr lang="en-US" smtClean="0"/>
              <a:t>8/25/2011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FD524-A6E2-4B95-BCE2-1FFA24E346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22D9A-F93C-43A5-8611-C8F30E53BD53}" type="datetimeFigureOut">
              <a:rPr lang="en-US" smtClean="0"/>
              <a:t>8/25/2011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FD524-A6E2-4B95-BCE2-1FFA24E346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22D9A-F93C-43A5-8611-C8F30E53BD53}" type="datetimeFigureOut">
              <a:rPr lang="en-US" smtClean="0"/>
              <a:t>8/25/2011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FD524-A6E2-4B95-BCE2-1FFA24E346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22D9A-F93C-43A5-8611-C8F30E53BD53}" type="datetimeFigureOut">
              <a:rPr lang="en-US" smtClean="0"/>
              <a:t>8/25/2011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FD524-A6E2-4B95-BCE2-1FFA24E346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22D9A-F93C-43A5-8611-C8F30E53BD53}" type="datetimeFigureOut">
              <a:rPr lang="en-US" smtClean="0"/>
              <a:t>8/25/2011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FD524-A6E2-4B95-BCE2-1FFA24E346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22D9A-F93C-43A5-8611-C8F30E53BD53}" type="datetimeFigureOut">
              <a:rPr lang="en-US" smtClean="0"/>
              <a:t>8/25/2011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FD524-A6E2-4B95-BCE2-1FFA24E346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22D9A-F93C-43A5-8611-C8F30E53BD53}" type="datetimeFigureOut">
              <a:rPr lang="en-US" smtClean="0"/>
              <a:t>8/25/2011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FD524-A6E2-4B95-BCE2-1FFA24E346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22D9A-F93C-43A5-8611-C8F30E53BD53}" type="datetimeFigureOut">
              <a:rPr lang="en-US" smtClean="0"/>
              <a:t>8/25/2011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FD524-A6E2-4B95-BCE2-1FFA24E34698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bcove.me/wxwco1e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1"/>
            <a:ext cx="7772400" cy="1219200"/>
          </a:xfrm>
        </p:spPr>
        <p:txBody>
          <a:bodyPr/>
          <a:lstStyle/>
          <a:p>
            <a:r>
              <a:rPr lang="en-US" dirty="0" smtClean="0"/>
              <a:t>Today’s 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05000"/>
            <a:ext cx="6400800" cy="37338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Build on basic knowledge of Content 	Literacy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Explore content literacy design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can we describe the content reading/literacy environment in a classroom?</a:t>
            </a:r>
          </a:p>
          <a:p>
            <a:r>
              <a:rPr lang="en-US" dirty="0" smtClean="0"/>
              <a:t>What components are part of content literacy design?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for Content Literacy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design instruction in the content areas, your focus is on comprehension and understanding. </a:t>
            </a:r>
          </a:p>
        </p:txBody>
      </p:sp>
      <p:pic>
        <p:nvPicPr>
          <p:cNvPr id="7" name="Content Placeholder 3" descr="read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67000" y="3234530"/>
            <a:ext cx="3781424" cy="270906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Teaching Reading Comprehension through Content Areas 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http://bcove.me/wxwco1e8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thoughts</a:t>
            </a:r>
            <a:endParaRPr lang="en-US" dirty="0"/>
          </a:p>
        </p:txBody>
      </p:sp>
      <p:pic>
        <p:nvPicPr>
          <p:cNvPr id="4" name="Content Placeholder 3" descr="idea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95600" y="1828800"/>
            <a:ext cx="2278380" cy="26289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</TotalTime>
  <Words>121</Words>
  <Application>Microsoft Office PowerPoint</Application>
  <PresentationFormat>On-screen Show (4:3)</PresentationFormat>
  <Paragraphs>19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Today’s Learning</vt:lpstr>
      <vt:lpstr>EQS</vt:lpstr>
      <vt:lpstr>Goals for Content Literacy</vt:lpstr>
      <vt:lpstr>Teaching Reading Comprehension through Content Areas  </vt:lpstr>
      <vt:lpstr>Your thoughts</vt:lpstr>
    </vt:vector>
  </TitlesOfParts>
  <Company>North Georgia College and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Today’s Learning</dc:title>
  <dc:creator>njcain</dc:creator>
  <cp:lastModifiedBy>njcain</cp:lastModifiedBy>
  <cp:revision>15</cp:revision>
  <dcterms:created xsi:type="dcterms:W3CDTF">2011-08-25T21:23:27Z</dcterms:created>
  <dcterms:modified xsi:type="dcterms:W3CDTF">2011-08-25T22:32:53Z</dcterms:modified>
</cp:coreProperties>
</file>