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6" r:id="rId3"/>
    <p:sldId id="260" r:id="rId4"/>
    <p:sldId id="261" r:id="rId5"/>
    <p:sldId id="258" r:id="rId6"/>
    <p:sldId id="259" r:id="rId7"/>
    <p:sldId id="262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28BA4-BE97-4D14-AD12-CC0CE8D1EEDA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55BB0-CDC8-40C3-A14E-B7A505A2C0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Students:</a:t>
            </a:r>
            <a:r>
              <a:rPr lang="en-US" baseline="0" dirty="0" smtClean="0"/>
              <a:t> explaining, offering ideas, using language of thinking, asking questions, synthesizing, connecting know to unknown.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55BB0-CDC8-40C3-A14E-B7A505A2C0D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17B38-B988-4EC3-81B7-A641E174031C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6896D-6A32-46B5-94A1-029B72B327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bcove.me/wxwco1e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goals of content reading instruction in a content classroom.</a:t>
            </a:r>
          </a:p>
          <a:p>
            <a:r>
              <a:rPr lang="en-US" dirty="0" smtClean="0"/>
              <a:t>State our goals for this course as educators.</a:t>
            </a:r>
          </a:p>
          <a:p>
            <a:r>
              <a:rPr lang="en-US" dirty="0" smtClean="0"/>
              <a:t>Beginning understanding of effective instruction for content reading.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676399"/>
          </a:xfrm>
        </p:spPr>
        <p:txBody>
          <a:bodyPr/>
          <a:lstStyle/>
          <a:p>
            <a:r>
              <a:rPr lang="en-US" dirty="0" smtClean="0"/>
              <a:t>Thinking about Reading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581400"/>
          </a:xfrm>
        </p:spPr>
        <p:txBody>
          <a:bodyPr/>
          <a:lstStyle/>
          <a:p>
            <a:r>
              <a:rPr lang="en-US" dirty="0" smtClean="0"/>
              <a:t>Purpose of reading is……………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word for understanding that teachers use is…………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effective Comprehension Instruction?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What you Know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Reading</a:t>
            </a:r>
          </a:p>
          <a:p>
            <a:r>
              <a:rPr lang="en-US" dirty="0" smtClean="0"/>
              <a:t>Activities to teach reading</a:t>
            </a:r>
          </a:p>
          <a:p>
            <a:r>
              <a:rPr lang="en-US" dirty="0" smtClean="0"/>
              <a:t>Reading Strategies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Would these strategies change in a content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9600" b="1" dirty="0" smtClean="0"/>
              <a:t>???????????????????????????????????????</a:t>
            </a:r>
            <a:endParaRPr lang="en-US" sz="9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classroom – teach comprehension throughout the day in every discipline or content, integrating science, social studies, math, health etc. with literacy instruction.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Classrooms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thinking Classrooms.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http://bcove.me/wxwco1e8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142</Words>
  <Application>Microsoft Office PowerPoint</Application>
  <PresentationFormat>On-screen Show (4:3)</PresentationFormat>
  <Paragraphs>23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Today’s Learning </vt:lpstr>
      <vt:lpstr>Thinking about Reading</vt:lpstr>
      <vt:lpstr>understanding</vt:lpstr>
      <vt:lpstr>Comprehension</vt:lpstr>
      <vt:lpstr>Share What you Know about</vt:lpstr>
      <vt:lpstr>Would these strategies change in a content classroom?</vt:lpstr>
      <vt:lpstr>Slide 7</vt:lpstr>
      <vt:lpstr>Content Classrooms</vt:lpstr>
      <vt:lpstr>Content Classroom</vt:lpstr>
    </vt:vector>
  </TitlesOfParts>
  <Company>North Georgia College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Literacy in the Content Areas</dc:title>
  <dc:creator>njcain</dc:creator>
  <cp:lastModifiedBy>njcain</cp:lastModifiedBy>
  <cp:revision>12</cp:revision>
  <dcterms:created xsi:type="dcterms:W3CDTF">2011-08-24T00:52:04Z</dcterms:created>
  <dcterms:modified xsi:type="dcterms:W3CDTF">2011-08-24T02:04:49Z</dcterms:modified>
</cp:coreProperties>
</file>